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7" r:id="rId7"/>
    <p:sldId id="268" r:id="rId8"/>
    <p:sldId id="263" r:id="rId9"/>
    <p:sldId id="265" r:id="rId10"/>
    <p:sldId id="264" r:id="rId11"/>
    <p:sldId id="266" r:id="rId12"/>
    <p:sldId id="269" r:id="rId13"/>
    <p:sldId id="26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9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4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2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6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3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9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0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0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F3EA8E4-C0A9-4BA2-A654-278B6C1718D9}" type="datetimeFigureOut">
              <a:rPr lang="en-US" smtClean="0"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DF843A8-3158-404E-9A72-382063A4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2CDE-FDB3-8E2E-9C31-91156AD0C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776" y="1713227"/>
            <a:ext cx="7315200" cy="3255264"/>
          </a:xfrm>
        </p:spPr>
        <p:txBody>
          <a:bodyPr>
            <a:normAutofit/>
          </a:bodyPr>
          <a:lstStyle/>
          <a:p>
            <a:r>
              <a:rPr lang="en-US" sz="7200" dirty="0"/>
              <a:t>Online Tech Shop</a:t>
            </a:r>
          </a:p>
        </p:txBody>
      </p:sp>
    </p:spTree>
    <p:extLst>
      <p:ext uri="{BB962C8B-B14F-4D97-AF65-F5344CB8AC3E}">
        <p14:creationId xmlns:p14="http://schemas.microsoft.com/office/powerpoint/2010/main" val="381040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00CD7-B483-72C4-5344-695F649F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0" y="1586464"/>
            <a:ext cx="8380428" cy="38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31E6B-A68B-83DD-E576-56696C9F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8" y="1181793"/>
            <a:ext cx="8814062" cy="44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482-072E-F42A-9860-B5F24E99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90" y="1012315"/>
            <a:ext cx="8838959" cy="4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270968" y="2693958"/>
            <a:ext cx="29624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6B253-6C5D-CF21-BD39-CD95CB126480}"/>
              </a:ext>
            </a:extLst>
          </p:cNvPr>
          <p:cNvSpPr txBox="1"/>
          <p:nvPr/>
        </p:nvSpPr>
        <p:spPr>
          <a:xfrm>
            <a:off x="4204354" y="2017336"/>
            <a:ext cx="6589336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/>
              <a:t>We will add more categories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/>
              <a:t> We have to implement backend functions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/>
              <a:t>We might add transaction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sz="2000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885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CE58C2-9A05-9444-C024-DAB2D336475D}"/>
              </a:ext>
            </a:extLst>
          </p:cNvPr>
          <p:cNvSpPr/>
          <p:nvPr/>
        </p:nvSpPr>
        <p:spPr>
          <a:xfrm>
            <a:off x="4124083" y="2967335"/>
            <a:ext cx="3943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844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6E9A-A13D-AF92-9A5B-57399EAB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4F94-F154-99F9-FBB3-DD38A73DE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Ryan Mohammad Bin Shahjahan</a:t>
            </a:r>
          </a:p>
          <a:p>
            <a:pPr marL="0" indent="0">
              <a:buNone/>
            </a:pPr>
            <a:r>
              <a:rPr lang="en-US" sz="3200" dirty="0"/>
              <a:t>----   (2019-1-68-031)</a:t>
            </a:r>
          </a:p>
          <a:p>
            <a:pPr marL="0" indent="0">
              <a:buNone/>
            </a:pPr>
            <a:r>
              <a:rPr lang="en-US" sz="3200" dirty="0"/>
              <a:t>2.  </a:t>
            </a:r>
            <a:r>
              <a:rPr lang="en-US" sz="3200" dirty="0" err="1"/>
              <a:t>Masudur</a:t>
            </a:r>
            <a:r>
              <a:rPr lang="en-US" sz="3200" dirty="0"/>
              <a:t> Rabbi Rahat</a:t>
            </a:r>
          </a:p>
          <a:p>
            <a:pPr marL="0" indent="0">
              <a:buNone/>
            </a:pPr>
            <a:r>
              <a:rPr lang="en-US" sz="3200" dirty="0"/>
              <a:t>----   (2019-1-60-101)</a:t>
            </a:r>
          </a:p>
        </p:txBody>
      </p:sp>
    </p:spTree>
    <p:extLst>
      <p:ext uri="{BB962C8B-B14F-4D97-AF65-F5344CB8AC3E}">
        <p14:creationId xmlns:p14="http://schemas.microsoft.com/office/powerpoint/2010/main" val="238729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98D2-A80D-5879-3898-1A26A95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A9777-56CC-EE70-672D-4C319A006583}"/>
              </a:ext>
            </a:extLst>
          </p:cNvPr>
          <p:cNvSpPr txBox="1"/>
          <p:nvPr/>
        </p:nvSpPr>
        <p:spPr>
          <a:xfrm>
            <a:off x="3544478" y="757509"/>
            <a:ext cx="8100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make a website using python flask where we going to implement the online tech shop where a user can buy their favorite and necessary electronics and tech-related products with money transaction. This project is an attempt to provide the advantages of online shopping to customers of a real shop.</a:t>
            </a:r>
          </a:p>
        </p:txBody>
      </p:sp>
      <p:pic>
        <p:nvPicPr>
          <p:cNvPr id="1031" name="Picture 7" descr="Free Macbook Pro on White Table Beside a Miniature Shopping Cart With Money Stock Photo">
            <a:extLst>
              <a:ext uri="{FF2B5EF4-FFF2-40B4-BE49-F238E27FC236}">
                <a16:creationId xmlns:a16="http://schemas.microsoft.com/office/drawing/2014/main" id="{F888085E-6E23-3F99-5B71-E9A1002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25" y="2969174"/>
            <a:ext cx="4909603" cy="31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1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2A9777-56CC-EE70-672D-4C319A006583}"/>
              </a:ext>
            </a:extLst>
          </p:cNvPr>
          <p:cNvSpPr txBox="1"/>
          <p:nvPr/>
        </p:nvSpPr>
        <p:spPr>
          <a:xfrm>
            <a:off x="3599255" y="415753"/>
            <a:ext cx="8031637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User searching. Which means user will search the product they need.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Pricing list according to their product item quantity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Adding product for 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Delete product for 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Register option for user and 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Log-In option for user and 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Database Management</a:t>
            </a:r>
          </a:p>
        </p:txBody>
      </p:sp>
      <p:pic>
        <p:nvPicPr>
          <p:cNvPr id="1031" name="Picture 7" descr="Free Macbook Pro on White Table Beside a Miniature Shopping Cart With Money Stock Photo">
            <a:extLst>
              <a:ext uri="{FF2B5EF4-FFF2-40B4-BE49-F238E27FC236}">
                <a16:creationId xmlns:a16="http://schemas.microsoft.com/office/drawing/2014/main" id="{F888085E-6E23-3F99-5B71-E9A1002C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49" y="3751600"/>
            <a:ext cx="3662616" cy="23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561108" y="2693958"/>
            <a:ext cx="2491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Feature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86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2A9777-56CC-EE70-672D-4C319A006583}"/>
              </a:ext>
            </a:extLst>
          </p:cNvPr>
          <p:cNvSpPr txBox="1"/>
          <p:nvPr/>
        </p:nvSpPr>
        <p:spPr>
          <a:xfrm>
            <a:off x="3556555" y="1603531"/>
            <a:ext cx="803163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(Flask)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MongoDB(Database)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270968" y="2693958"/>
            <a:ext cx="296242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Software </a:t>
            </a:r>
          </a:p>
          <a:p>
            <a:pPr algn="ctr"/>
            <a:r>
              <a:rPr 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Usage</a:t>
            </a:r>
          </a:p>
        </p:txBody>
      </p:sp>
      <p:pic>
        <p:nvPicPr>
          <p:cNvPr id="2052" name="Picture 4" descr="Image result for html logo">
            <a:extLst>
              <a:ext uri="{FF2B5EF4-FFF2-40B4-BE49-F238E27FC236}">
                <a16:creationId xmlns:a16="http://schemas.microsoft.com/office/drawing/2014/main" id="{0C92CE75-9A80-E955-805C-4A24E2F54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587" y="2598314"/>
            <a:ext cx="880474" cy="8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ss logo">
            <a:extLst>
              <a:ext uri="{FF2B5EF4-FFF2-40B4-BE49-F238E27FC236}">
                <a16:creationId xmlns:a16="http://schemas.microsoft.com/office/drawing/2014/main" id="{D51BD756-33EB-EB02-E8FD-C4532B98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6" y="2690522"/>
            <a:ext cx="521623" cy="7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avascript logo">
            <a:extLst>
              <a:ext uri="{FF2B5EF4-FFF2-40B4-BE49-F238E27FC236}">
                <a16:creationId xmlns:a16="http://schemas.microsoft.com/office/drawing/2014/main" id="{55B21338-E569-D9E2-7D0D-4DAF4736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810" y="2690522"/>
            <a:ext cx="734702" cy="79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flask python logo">
            <a:extLst>
              <a:ext uri="{FF2B5EF4-FFF2-40B4-BE49-F238E27FC236}">
                <a16:creationId xmlns:a16="http://schemas.microsoft.com/office/drawing/2014/main" id="{E80195AB-4534-24D3-E220-2BFFBEDE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485" y="2690522"/>
            <a:ext cx="734702" cy="79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ongodb logo">
            <a:extLst>
              <a:ext uri="{FF2B5EF4-FFF2-40B4-BE49-F238E27FC236}">
                <a16:creationId xmlns:a16="http://schemas.microsoft.com/office/drawing/2014/main" id="{D09C182A-E3EF-6A1E-0DCF-B7A5C5C1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04" y="3697479"/>
            <a:ext cx="798039" cy="79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28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5D310-5654-711A-62ED-45A9EB5C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6" y="965146"/>
            <a:ext cx="9087439" cy="49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AEB07-B093-4740-27DB-20AE02E9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553" y="1798764"/>
            <a:ext cx="7843101" cy="32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3C393-CC12-C092-A95B-C03E6192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26" y="1755378"/>
            <a:ext cx="7852105" cy="34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5FB4A1-D28E-A1C4-5E5F-DFC98B047CA1}"/>
              </a:ext>
            </a:extLst>
          </p:cNvPr>
          <p:cNvSpPr/>
          <p:nvPr/>
        </p:nvSpPr>
        <p:spPr>
          <a:xfrm>
            <a:off x="0" y="2705725"/>
            <a:ext cx="34809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UI/UX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8AB5B-2052-261C-CFC8-A4994935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84" y="1682600"/>
            <a:ext cx="8498536" cy="37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0938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69</TotalTime>
  <Words>185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Corbel</vt:lpstr>
      <vt:lpstr>Times New Roman</vt:lpstr>
      <vt:lpstr>Wingdings 2</vt:lpstr>
      <vt:lpstr>Frame</vt:lpstr>
      <vt:lpstr>Online Tech Shop</vt:lpstr>
      <vt:lpstr>Group Member</vt:lpstr>
      <vt:lpstr>Project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Tech Shop</dc:title>
  <dc:creator>Ryan Mohammad</dc:creator>
  <cp:lastModifiedBy>Ryan Mohammad</cp:lastModifiedBy>
  <cp:revision>1</cp:revision>
  <dcterms:created xsi:type="dcterms:W3CDTF">2022-12-19T08:04:28Z</dcterms:created>
  <dcterms:modified xsi:type="dcterms:W3CDTF">2022-12-19T09:13:54Z</dcterms:modified>
</cp:coreProperties>
</file>